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C168"/>
    <a:srgbClr val="1365AB"/>
    <a:srgbClr val="F197CD"/>
    <a:srgbClr val="EC5A29"/>
    <a:srgbClr val="F9E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2737B-9213-FFD4-DF82-4ACC55B4AEC5}" v="2" dt="2023-08-07T06:40:48.802"/>
    <p1510:client id="{963706B7-5387-4290-A7B0-5BD2CFBC9EC9}" v="1" dt="2023-05-13T14:08:12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Granath (Skolidrott)" userId="S::filip.granath@skolidrott.se::261ba954-6b2c-4516-bed3-ec75028f4e6b" providerId="AD" clId="Web-{4CF2737B-9213-FFD4-DF82-4ACC55B4AEC5}"/>
    <pc:docChg chg="modSld">
      <pc:chgData name="Filip Granath (Skolidrott)" userId="S::filip.granath@skolidrott.se::261ba954-6b2c-4516-bed3-ec75028f4e6b" providerId="AD" clId="Web-{4CF2737B-9213-FFD4-DF82-4ACC55B4AEC5}" dt="2023-08-07T06:40:48.802" v="1" actId="20577"/>
      <pc:docMkLst>
        <pc:docMk/>
      </pc:docMkLst>
      <pc:sldChg chg="modSp">
        <pc:chgData name="Filip Granath (Skolidrott)" userId="S::filip.granath@skolidrott.se::261ba954-6b2c-4516-bed3-ec75028f4e6b" providerId="AD" clId="Web-{4CF2737B-9213-FFD4-DF82-4ACC55B4AEC5}" dt="2023-08-07T06:40:48.802" v="1" actId="20577"/>
        <pc:sldMkLst>
          <pc:docMk/>
          <pc:sldMk cId="4172964338" sldId="256"/>
        </pc:sldMkLst>
        <pc:spChg chg="mod">
          <ac:chgData name="Filip Granath (Skolidrott)" userId="S::filip.granath@skolidrott.se::261ba954-6b2c-4516-bed3-ec75028f4e6b" providerId="AD" clId="Web-{4CF2737B-9213-FFD4-DF82-4ACC55B4AEC5}" dt="2023-08-07T06:40:48.802" v="1" actId="20577"/>
          <ac:spMkLst>
            <pc:docMk/>
            <pc:sldMk cId="4172964338" sldId="256"/>
            <ac:spMk id="4" creationId="{05C3949B-C38E-FC32-3F17-CD4F121A1CA7}"/>
          </ac:spMkLst>
        </pc:spChg>
      </pc:sldChg>
    </pc:docChg>
  </pc:docChgLst>
  <pc:docChgLst>
    <pc:chgData name="Thekla Hall (Skolidrottsförbundet)" userId="92315bc2-6fb8-439f-bd44-93e5eb3a7a2e" providerId="ADAL" clId="{963706B7-5387-4290-A7B0-5BD2CFBC9EC9}"/>
    <pc:docChg chg="addSld modSld">
      <pc:chgData name="Thekla Hall (Skolidrottsförbundet)" userId="92315bc2-6fb8-439f-bd44-93e5eb3a7a2e" providerId="ADAL" clId="{963706B7-5387-4290-A7B0-5BD2CFBC9EC9}" dt="2023-05-13T14:09:26.088" v="226" actId="20577"/>
      <pc:docMkLst>
        <pc:docMk/>
      </pc:docMkLst>
      <pc:sldChg chg="addSp modSp add mod modNotesTx">
        <pc:chgData name="Thekla Hall (Skolidrottsförbundet)" userId="92315bc2-6fb8-439f-bd44-93e5eb3a7a2e" providerId="ADAL" clId="{963706B7-5387-4290-A7B0-5BD2CFBC9EC9}" dt="2023-05-13T14:09:26.088" v="226" actId="20577"/>
        <pc:sldMkLst>
          <pc:docMk/>
          <pc:sldMk cId="3556447029" sldId="270"/>
        </pc:sldMkLst>
        <pc:spChg chg="add mod">
          <ac:chgData name="Thekla Hall (Skolidrottsförbundet)" userId="92315bc2-6fb8-439f-bd44-93e5eb3a7a2e" providerId="ADAL" clId="{963706B7-5387-4290-A7B0-5BD2CFBC9EC9}" dt="2023-05-13T14:08:35.142" v="14" actId="20577"/>
          <ac:spMkLst>
            <pc:docMk/>
            <pc:sldMk cId="3556447029" sldId="270"/>
            <ac:spMk id="2" creationId="{99073623-A9A1-F395-4CF0-CBE07A015D23}"/>
          </ac:spMkLst>
        </pc:spChg>
        <pc:picChg chg="mod">
          <ac:chgData name="Thekla Hall (Skolidrottsförbundet)" userId="92315bc2-6fb8-439f-bd44-93e5eb3a7a2e" providerId="ADAL" clId="{963706B7-5387-4290-A7B0-5BD2CFBC9EC9}" dt="2023-05-13T14:08:29.568" v="3" actId="29295"/>
          <ac:picMkLst>
            <pc:docMk/>
            <pc:sldMk cId="3556447029" sldId="270"/>
            <ac:picMk id="4" creationId="{1834B5F2-EBBA-9497-5D05-C6DB5D7248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EE30C-EC23-44EA-9F83-67C87943F024}" type="datetimeFigureOut">
              <a:rPr lang="sv-SE" smtClean="0"/>
              <a:t>2023-08-06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26734-2DF5-431D-8359-1F1F1C633A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698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Dags för rörelsepaus! </a:t>
            </a:r>
            <a:br>
              <a:rPr lang="sv-SE"/>
            </a:br>
            <a:r>
              <a:rPr lang="sv-SE"/>
              <a:t>Bryt stillasittandet under presentationens gång och få deltagarna att röra på sig. Tips på rörelsepauser hittas här: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26734-2DF5-431D-8359-1F1F1C633A2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449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A90F94-AED6-393C-ECAC-FB6FD1C8D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B4C7FFF-994D-5FB0-1452-5C5004436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762064-3675-4E8F-7E77-26B472C0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471B-E9A6-A34D-A605-237BFA4A84D6}" type="datetimeFigureOut">
              <a:rPr lang="sv-SE" smtClean="0"/>
              <a:t>2023-08-06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3782F5-35F7-8EE3-508D-02A46721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61DF7B-6E38-C00C-C854-B8153606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773B-E639-4E46-A9A5-3F24B9A34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717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59E9D8-C2E6-7E26-87F6-3EA3F9A3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5754B18-E8B9-9223-EC97-FFAC07FED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56583F-5E62-2A0C-3049-F33DA9D7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471B-E9A6-A34D-A605-237BFA4A84D6}" type="datetimeFigureOut">
              <a:rPr lang="sv-SE" smtClean="0"/>
              <a:t>2023-08-06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3D7F26-6438-DF46-EA20-BD310F63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068FDE-3AA0-6B04-B35C-D50ED741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773B-E639-4E46-A9A5-3F24B9A34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984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976A70B-0A1F-2B61-EE6C-842BE7932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4E6E10F-AB06-0E71-16BD-CD8E104A9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8F94EF-8A9F-82AE-C180-5792ECA1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471B-E9A6-A34D-A605-237BFA4A84D6}" type="datetimeFigureOut">
              <a:rPr lang="sv-SE" smtClean="0"/>
              <a:t>2023-08-06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D5A48C-9B94-006E-DA89-E27DA00C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53D4DF-98C9-79D6-4A48-2434D463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773B-E639-4E46-A9A5-3F24B9A34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255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92716E-1B89-4F3A-E0BF-C307D318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BC45DB-881E-C889-6A26-8CEF3FA8C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635168-4291-6E9C-DC46-E18AADAF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471B-E9A6-A34D-A605-237BFA4A84D6}" type="datetimeFigureOut">
              <a:rPr lang="sv-SE" smtClean="0"/>
              <a:t>2023-08-06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7AA497-E83A-6258-881A-E50BDC7F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D3EB2B-1C72-4D50-EA81-6C4D66A3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773B-E639-4E46-A9A5-3F24B9A34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59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D671D4-B0D0-F809-622C-9969C894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C5CBB1-1A16-548B-6975-774B0F034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6F26C-B663-7D54-3F66-E7E6F05D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471B-E9A6-A34D-A605-237BFA4A84D6}" type="datetimeFigureOut">
              <a:rPr lang="sv-SE" smtClean="0"/>
              <a:t>2023-08-06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7B39BC-77B4-8150-41E4-07DEE09B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46CE94-EDD1-78BE-7C38-6AE92F5C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773B-E639-4E46-A9A5-3F24B9A34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16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4C39FF-B35E-D7B9-348E-1051E09D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D70EC5-1CAB-E839-ED21-E98C22F52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0E5755A-D036-27CB-F689-CBD269265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FD55EB6-ED7C-000C-4229-BB37512F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471B-E9A6-A34D-A605-237BFA4A84D6}" type="datetimeFigureOut">
              <a:rPr lang="sv-SE" smtClean="0"/>
              <a:t>2023-08-06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9582EEB-C684-2C51-C7C2-42F9519F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C7E0B7D-91BB-1C87-6861-3C1F1C42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773B-E639-4E46-A9A5-3F24B9A34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388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8849AA-4CBF-83D0-8526-B789E05B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06494A-6CB7-7EF0-39C1-3BD31C8DD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055C13A-1C5D-DC49-AE24-1DF49B2C1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C287466-4AA3-B276-1BEF-9E5DB1BC1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26B62ED-4AF8-6FEE-332F-68D781F75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F757B1D-05ED-EB88-3B45-864A49B0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471B-E9A6-A34D-A605-237BFA4A84D6}" type="datetimeFigureOut">
              <a:rPr lang="sv-SE" smtClean="0"/>
              <a:t>2023-08-06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AFB0CE4-3474-FE8A-BBDF-6F1FFC2C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1076F46-B79E-9178-680C-BD745245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773B-E639-4E46-A9A5-3F24B9A34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05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8A6906-2090-801B-D127-462E3635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8437C18-6237-BBC2-ACFE-D83BB17A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471B-E9A6-A34D-A605-237BFA4A84D6}" type="datetimeFigureOut">
              <a:rPr lang="sv-SE" smtClean="0"/>
              <a:t>2023-08-06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7A840B6-BA12-05E6-02BA-11125DB3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5481AFE-0586-E00D-6086-4D245EF6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773B-E639-4E46-A9A5-3F24B9A34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26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113CEF7-C55F-54A5-1D1B-B3A024C2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471B-E9A6-A34D-A605-237BFA4A84D6}" type="datetimeFigureOut">
              <a:rPr lang="sv-SE" smtClean="0"/>
              <a:t>2023-08-06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199782-A2C9-BFD5-4416-5C404391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631D53-370C-80CC-BA3E-0F83B83C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773B-E639-4E46-A9A5-3F24B9A34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88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5F04CA-3CC6-3E5A-8EF9-44ABC5A9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3BA556-B144-1DED-4A34-AAE1FFA0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99455E-1C63-2200-A267-29C2F9D51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947D092-F34C-B835-62F3-C2B7C9DA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471B-E9A6-A34D-A605-237BFA4A84D6}" type="datetimeFigureOut">
              <a:rPr lang="sv-SE" smtClean="0"/>
              <a:t>2023-08-06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9E48D3-C121-ADC7-AAA6-77A659A2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045436D-206E-2F85-A1B2-E9B634B7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773B-E639-4E46-A9A5-3F24B9A34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647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C63D60-E890-D884-E4F1-184A6A6CD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4EFEEC5-3C81-B76C-A9BF-46FC26CB0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EF6D60-3210-679F-D9D4-2097A6624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D57E270-E980-1243-18F1-8B961D2D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471B-E9A6-A34D-A605-237BFA4A84D6}" type="datetimeFigureOut">
              <a:rPr lang="sv-SE" smtClean="0"/>
              <a:t>2023-08-06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CEC3391-4546-44B6-2377-23AD175C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5A9CCA-A0CE-7B0B-A763-5DA3905F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773B-E639-4E46-A9A5-3F24B9A34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104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33E023-AF28-8F1B-0EE4-CDE3C60D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68E272-51B9-9589-939B-EE17DDFC3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1A463D-5C58-DEBB-D8A3-80D1A80DE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8471B-E9A6-A34D-A605-237BFA4A84D6}" type="datetimeFigureOut">
              <a:rPr lang="sv-SE" smtClean="0"/>
              <a:t>2023-08-06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7E8CCE-17A2-7E95-2834-BF7197BD5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94F857-EADA-AB41-7CFB-851DFFD34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B773B-E639-4E46-A9A5-3F24B9A34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008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nnis-, plan, sport, spelare&#10;&#10;Automatiskt genererad beskrivning">
            <a:extLst>
              <a:ext uri="{FF2B5EF4-FFF2-40B4-BE49-F238E27FC236}">
                <a16:creationId xmlns:a16="http://schemas.microsoft.com/office/drawing/2014/main" id="{BF6CD1A1-F844-5A4B-56B7-165A0349AC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68961"/>
              </a:srgbClr>
            </a:outerShdw>
          </a:effectLst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05C3949B-C38E-FC32-3F17-CD4F121A1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254" y="1733303"/>
            <a:ext cx="9619488" cy="3376699"/>
          </a:xfrm>
        </p:spPr>
        <p:txBody>
          <a:bodyPr anchor="ctr">
            <a:normAutofit/>
          </a:bodyPr>
          <a:lstStyle/>
          <a:p>
            <a:r>
              <a:rPr lang="sv-SE" sz="7200">
                <a:solidFill>
                  <a:srgbClr val="F197CD"/>
                </a:solidFill>
                <a:latin typeface="Classroom JNL"/>
              </a:rPr>
              <a:t>Titel på presentation</a:t>
            </a:r>
            <a:endParaRPr lang="sv-SE" sz="7200">
              <a:solidFill>
                <a:srgbClr val="F197CD"/>
              </a:solidFill>
              <a:latin typeface="Classroom JNL" pitchFamily="2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1788F1-FAA2-F89C-0D8A-CDDA698018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6" y="282885"/>
            <a:ext cx="1190256" cy="11811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4C724A3-CF42-D273-BFCA-D2350A499DA6}"/>
              </a:ext>
            </a:extLst>
          </p:cNvPr>
          <p:cNvSpPr txBox="1"/>
          <p:nvPr/>
        </p:nvSpPr>
        <p:spPr>
          <a:xfrm>
            <a:off x="4856134" y="3952067"/>
            <a:ext cx="247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>
                <a:solidFill>
                  <a:schemeClr val="bg1"/>
                </a:solidFill>
              </a:rPr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172964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sport, spelare&#10;&#10;Automatiskt genererad beskrivning">
            <a:extLst>
              <a:ext uri="{FF2B5EF4-FFF2-40B4-BE49-F238E27FC236}">
                <a16:creationId xmlns:a16="http://schemas.microsoft.com/office/drawing/2014/main" id="{1834B5F2-EBBA-9497-5D05-C6DB5D7248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" name="Bildobjekt 4" descr="En bild som visar oskärpa&#10;&#10;Automatiskt genererad beskrivning">
            <a:extLst>
              <a:ext uri="{FF2B5EF4-FFF2-40B4-BE49-F238E27FC236}">
                <a16:creationId xmlns:a16="http://schemas.microsoft.com/office/drawing/2014/main" id="{5E86FD05-ED35-597B-5D51-35D2B96E49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46176"/>
            <a:ext cx="12192001" cy="62118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F608BBA-F5D3-62A6-3FCD-0F3E32C5969B}"/>
              </a:ext>
            </a:extLst>
          </p:cNvPr>
          <p:cNvSpPr txBox="1"/>
          <p:nvPr/>
        </p:nvSpPr>
        <p:spPr>
          <a:xfrm>
            <a:off x="10047217" y="6381125"/>
            <a:ext cx="204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solidFill>
                  <a:schemeClr val="bg1"/>
                </a:solidFill>
                <a:latin typeface="Calibre Bold" panose="020B0603030202060203" pitchFamily="34" charset="77"/>
              </a:rPr>
              <a:t>00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09A90A-4600-791F-BA4E-88B5D042E2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97" y="5644435"/>
            <a:ext cx="846892" cy="8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sport, spelare&#10;&#10;Automatiskt genererad beskrivning">
            <a:extLst>
              <a:ext uri="{FF2B5EF4-FFF2-40B4-BE49-F238E27FC236}">
                <a16:creationId xmlns:a16="http://schemas.microsoft.com/office/drawing/2014/main" id="{1834B5F2-EBBA-9497-5D05-C6DB5D7248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" name="Bildobjekt 4" descr="En bild som visar oskärpa&#10;&#10;Automatiskt genererad beskrivning">
            <a:extLst>
              <a:ext uri="{FF2B5EF4-FFF2-40B4-BE49-F238E27FC236}">
                <a16:creationId xmlns:a16="http://schemas.microsoft.com/office/drawing/2014/main" id="{5E86FD05-ED35-597B-5D51-35D2B96E49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46176"/>
            <a:ext cx="12192001" cy="62118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F608BBA-F5D3-62A6-3FCD-0F3E32C5969B}"/>
              </a:ext>
            </a:extLst>
          </p:cNvPr>
          <p:cNvSpPr txBox="1"/>
          <p:nvPr/>
        </p:nvSpPr>
        <p:spPr>
          <a:xfrm>
            <a:off x="10047217" y="6381125"/>
            <a:ext cx="204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solidFill>
                  <a:schemeClr val="bg1"/>
                </a:solidFill>
                <a:latin typeface="Calibre Bold" panose="020B0603030202060203" pitchFamily="34" charset="77"/>
              </a:rPr>
              <a:t>00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09A90A-4600-791F-BA4E-88B5D042E2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97" y="5644435"/>
            <a:ext cx="846892" cy="84037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073623-A9A1-F395-4CF0-CBE07A015D23}"/>
              </a:ext>
            </a:extLst>
          </p:cNvPr>
          <p:cNvSpPr txBox="1">
            <a:spLocks/>
          </p:cNvSpPr>
          <p:nvPr/>
        </p:nvSpPr>
        <p:spPr>
          <a:xfrm>
            <a:off x="0" y="1146049"/>
            <a:ext cx="12197751" cy="45659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8000">
                <a:latin typeface="Classroom JNL" pitchFamily="2" charset="0"/>
              </a:rPr>
              <a:t>RÖRELSEPAUS</a:t>
            </a:r>
          </a:p>
        </p:txBody>
      </p:sp>
    </p:spTree>
    <p:extLst>
      <p:ext uri="{BB962C8B-B14F-4D97-AF65-F5344CB8AC3E}">
        <p14:creationId xmlns:p14="http://schemas.microsoft.com/office/powerpoint/2010/main" val="355644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5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EC7A866-E6B6-2904-0F92-1B35642F58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97" y="5644435"/>
            <a:ext cx="846892" cy="84037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F3E6B9E-21A2-73FB-E608-0B51BDC3CB14}"/>
              </a:ext>
            </a:extLst>
          </p:cNvPr>
          <p:cNvSpPr txBox="1"/>
          <p:nvPr/>
        </p:nvSpPr>
        <p:spPr>
          <a:xfrm>
            <a:off x="10047217" y="6381125"/>
            <a:ext cx="204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solidFill>
                  <a:schemeClr val="bg1"/>
                </a:solidFill>
                <a:latin typeface="Calibre Bold" panose="020B0603030202060203" pitchFamily="34" charset="77"/>
              </a:rPr>
              <a:t>00</a:t>
            </a:r>
          </a:p>
        </p:txBody>
      </p:sp>
      <p:pic>
        <p:nvPicPr>
          <p:cNvPr id="8" name="Bildobjekt 7" descr="En bild som visar person, himmel, sport, grupp&#10;&#10;Automatiskt genererad beskrivning">
            <a:extLst>
              <a:ext uri="{FF2B5EF4-FFF2-40B4-BE49-F238E27FC236}">
                <a16:creationId xmlns:a16="http://schemas.microsoft.com/office/drawing/2014/main" id="{E0CEDCE2-93E3-55E2-A14F-289D7AE2E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56" y="611400"/>
            <a:ext cx="10606522" cy="5751796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6DCA9A39-975F-D2C9-B45D-98C5C0F4DBF3}"/>
              </a:ext>
            </a:extLst>
          </p:cNvPr>
          <p:cNvSpPr txBox="1">
            <a:spLocks/>
          </p:cNvSpPr>
          <p:nvPr/>
        </p:nvSpPr>
        <p:spPr>
          <a:xfrm>
            <a:off x="4032062" y="2454753"/>
            <a:ext cx="3967109" cy="1525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>
                <a:solidFill>
                  <a:schemeClr val="bg1"/>
                </a:solidFill>
                <a:latin typeface="Classroom JNL" pitchFamily="2" charset="0"/>
              </a:rPr>
              <a:t>Video</a:t>
            </a:r>
          </a:p>
          <a:p>
            <a:pPr algn="ctr"/>
            <a:r>
              <a:rPr lang="sv-SE" sz="4800" err="1">
                <a:solidFill>
                  <a:schemeClr val="bg1"/>
                </a:solidFill>
                <a:latin typeface="Classroom JNL" pitchFamily="2" charset="0"/>
              </a:rPr>
              <a:t>Placeholder</a:t>
            </a:r>
            <a:endParaRPr lang="sv-SE" sz="4800">
              <a:solidFill>
                <a:schemeClr val="bg1"/>
              </a:solidFill>
              <a:latin typeface="Classroom JN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86403D3-C7B0-A42E-E99C-7A9A56FBBF55}"/>
              </a:ext>
            </a:extLst>
          </p:cNvPr>
          <p:cNvSpPr/>
          <p:nvPr/>
        </p:nvSpPr>
        <p:spPr>
          <a:xfrm>
            <a:off x="0" y="15764"/>
            <a:ext cx="6227379" cy="6858000"/>
          </a:xfrm>
          <a:prstGeom prst="rect">
            <a:avLst/>
          </a:prstGeom>
          <a:solidFill>
            <a:srgbClr val="00C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9D87DAEB-D702-0430-7C3A-225215D52B2C}"/>
              </a:ext>
            </a:extLst>
          </p:cNvPr>
          <p:cNvSpPr/>
          <p:nvPr/>
        </p:nvSpPr>
        <p:spPr>
          <a:xfrm>
            <a:off x="4776951" y="-1217066"/>
            <a:ext cx="2900855" cy="2900855"/>
          </a:xfrm>
          <a:prstGeom prst="ellipse">
            <a:avLst/>
          </a:prstGeom>
          <a:solidFill>
            <a:srgbClr val="00C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82B30F1B-FD44-46C1-7DED-6376B5216130}"/>
              </a:ext>
            </a:extLst>
          </p:cNvPr>
          <p:cNvSpPr txBox="1">
            <a:spLocks/>
          </p:cNvSpPr>
          <p:nvPr/>
        </p:nvSpPr>
        <p:spPr>
          <a:xfrm>
            <a:off x="6647103" y="3492051"/>
            <a:ext cx="4864418" cy="3740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Ut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enim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ad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minim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veniam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,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quis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nostrud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exercitation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ullamco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laboris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nisi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ut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aliquip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ex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ea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commodo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consequat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.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Duis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aute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irure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dolor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in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reprehenderit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in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voluptate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velit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esse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cillum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dolore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eu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fugiat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nulla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pariatur.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D2F756F-4239-E3F3-E504-1770B425B581}"/>
              </a:ext>
            </a:extLst>
          </p:cNvPr>
          <p:cNvSpPr txBox="1">
            <a:spLocks/>
          </p:cNvSpPr>
          <p:nvPr/>
        </p:nvSpPr>
        <p:spPr>
          <a:xfrm>
            <a:off x="6647103" y="1683789"/>
            <a:ext cx="3138878" cy="1525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>
                <a:solidFill>
                  <a:srgbClr val="FFECD3"/>
                </a:solidFill>
                <a:latin typeface="Classroom JNL" pitchFamily="2" charset="0"/>
              </a:rPr>
              <a:t>RUBRIK I VERSALER.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F6868CA-7B21-D070-7121-67209FCDA2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97" y="5644435"/>
            <a:ext cx="846892" cy="84037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2245F9A2-5E42-2D0F-6780-801CDEE58C6B}"/>
              </a:ext>
            </a:extLst>
          </p:cNvPr>
          <p:cNvSpPr txBox="1"/>
          <p:nvPr/>
        </p:nvSpPr>
        <p:spPr>
          <a:xfrm>
            <a:off x="10047217" y="6381125"/>
            <a:ext cx="204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solidFill>
                  <a:schemeClr val="bg1"/>
                </a:solidFill>
                <a:latin typeface="Calibre Bold" panose="020B0603030202060203" pitchFamily="34" charset="77"/>
              </a:rPr>
              <a:t>00</a:t>
            </a:r>
          </a:p>
        </p:txBody>
      </p:sp>
      <p:pic>
        <p:nvPicPr>
          <p:cNvPr id="11" name="Bildobjekt 10" descr="En bild som visar person, himmel, sport, grupp&#10;&#10;Automatiskt genererad beskrivning">
            <a:extLst>
              <a:ext uri="{FF2B5EF4-FFF2-40B4-BE49-F238E27FC236}">
                <a16:creationId xmlns:a16="http://schemas.microsoft.com/office/drawing/2014/main" id="{9FBFD5E4-F596-2418-D607-20B472D1D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64" y="2062429"/>
            <a:ext cx="5349280" cy="2900854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EB2CD74F-4A7D-C3A8-95E9-2C519A6129CD}"/>
              </a:ext>
            </a:extLst>
          </p:cNvPr>
          <p:cNvSpPr txBox="1">
            <a:spLocks/>
          </p:cNvSpPr>
          <p:nvPr/>
        </p:nvSpPr>
        <p:spPr>
          <a:xfrm>
            <a:off x="1189589" y="2666375"/>
            <a:ext cx="3967109" cy="1525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>
                <a:solidFill>
                  <a:schemeClr val="bg1"/>
                </a:solidFill>
                <a:latin typeface="Classroom JNL" pitchFamily="2" charset="0"/>
              </a:rPr>
              <a:t>Video</a:t>
            </a:r>
          </a:p>
          <a:p>
            <a:pPr algn="ctr"/>
            <a:r>
              <a:rPr lang="sv-SE" sz="4800" err="1">
                <a:solidFill>
                  <a:schemeClr val="bg1"/>
                </a:solidFill>
                <a:latin typeface="Classroom JNL" pitchFamily="2" charset="0"/>
              </a:rPr>
              <a:t>Placeholder</a:t>
            </a:r>
            <a:endParaRPr lang="sv-SE" sz="4800">
              <a:solidFill>
                <a:schemeClr val="bg1"/>
              </a:solidFill>
              <a:latin typeface="Classroom JN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0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A93C993-8C7F-5BE9-B022-98AB416F9C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B8AE03C2-FDE5-CA42-D292-B30B5F994456}"/>
              </a:ext>
            </a:extLst>
          </p:cNvPr>
          <p:cNvSpPr txBox="1">
            <a:spLocks/>
          </p:cNvSpPr>
          <p:nvPr/>
        </p:nvSpPr>
        <p:spPr>
          <a:xfrm>
            <a:off x="130630" y="-914400"/>
            <a:ext cx="7259216" cy="65500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8000">
                <a:solidFill>
                  <a:srgbClr val="FFA9E7"/>
                </a:solidFill>
                <a:latin typeface="Classroom JNL" pitchFamily="2" charset="0"/>
              </a:rPr>
              <a:t>HÄR KAN DU </a:t>
            </a:r>
            <a:r>
              <a:rPr lang="sv-SE" sz="8000" err="1">
                <a:solidFill>
                  <a:srgbClr val="FFA9E7"/>
                </a:solidFill>
                <a:latin typeface="Classroom JNL" pitchFamily="2" charset="0"/>
              </a:rPr>
              <a:t>SKRIVa</a:t>
            </a:r>
            <a:r>
              <a:rPr lang="sv-SE" sz="8000">
                <a:solidFill>
                  <a:srgbClr val="FFA9E7"/>
                </a:solidFill>
                <a:latin typeface="Classroom JNL" pitchFamily="2" charset="0"/>
              </a:rPr>
              <a:t> ETT BUDSKAP I VERSALER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5D4F2D4-03A0-E344-BD8D-BB452126C4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97" y="5644435"/>
            <a:ext cx="846892" cy="84037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0BB0F9A-ED4B-58F7-243B-4A273C547788}"/>
              </a:ext>
            </a:extLst>
          </p:cNvPr>
          <p:cNvSpPr txBox="1"/>
          <p:nvPr/>
        </p:nvSpPr>
        <p:spPr>
          <a:xfrm>
            <a:off x="10047217" y="6381125"/>
            <a:ext cx="204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solidFill>
                  <a:schemeClr val="bg1"/>
                </a:solidFill>
                <a:latin typeface="Calibre Bold" panose="020B0603030202060203" pitchFamily="34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36921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1ADDBF91-79A7-A41C-30CF-0A97CEFB7BA3}"/>
              </a:ext>
            </a:extLst>
          </p:cNvPr>
          <p:cNvSpPr txBox="1"/>
          <p:nvPr/>
        </p:nvSpPr>
        <p:spPr>
          <a:xfrm>
            <a:off x="4954387" y="3934483"/>
            <a:ext cx="228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>
                <a:solidFill>
                  <a:srgbClr val="FFECD3"/>
                </a:solidFill>
              </a:rPr>
              <a:t>KONTAKT ETC. 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E70FD9D9-F2B5-4653-E52C-A8DCFDCD50A5}"/>
              </a:ext>
            </a:extLst>
          </p:cNvPr>
          <p:cNvSpPr txBox="1">
            <a:spLocks/>
          </p:cNvSpPr>
          <p:nvPr/>
        </p:nvSpPr>
        <p:spPr>
          <a:xfrm>
            <a:off x="5063129" y="1825625"/>
            <a:ext cx="2056013" cy="3376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7200">
                <a:solidFill>
                  <a:srgbClr val="1365AB"/>
                </a:solidFill>
                <a:latin typeface="Classroom JNL" pitchFamily="2" charset="0"/>
              </a:rPr>
              <a:t>Tack</a:t>
            </a:r>
          </a:p>
        </p:txBody>
      </p:sp>
    </p:spTree>
    <p:extLst>
      <p:ext uri="{BB962C8B-B14F-4D97-AF65-F5344CB8AC3E}">
        <p14:creationId xmlns:p14="http://schemas.microsoft.com/office/powerpoint/2010/main" val="428379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C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98F69B11-F7A3-C38D-335A-6C04F2D7242E}"/>
              </a:ext>
            </a:extLst>
          </p:cNvPr>
          <p:cNvSpPr txBox="1">
            <a:spLocks/>
          </p:cNvSpPr>
          <p:nvPr/>
        </p:nvSpPr>
        <p:spPr>
          <a:xfrm>
            <a:off x="427710" y="806992"/>
            <a:ext cx="7562048" cy="1525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6600">
                <a:solidFill>
                  <a:srgbClr val="FFECD3"/>
                </a:solidFill>
                <a:latin typeface="Classroom JNL" pitchFamily="2" charset="0"/>
              </a:rPr>
              <a:t>AGENDA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9A865F4-9620-1F91-D678-4CEA9A4B3D9A}"/>
              </a:ext>
            </a:extLst>
          </p:cNvPr>
          <p:cNvSpPr txBox="1"/>
          <p:nvPr/>
        </p:nvSpPr>
        <p:spPr>
          <a:xfrm>
            <a:off x="3386327" y="3085713"/>
            <a:ext cx="58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>
                <a:solidFill>
                  <a:srgbClr val="FFECD3"/>
                </a:solidFill>
                <a:latin typeface="Calibre Bold" panose="020B0603030202060203" pitchFamily="34" charset="77"/>
              </a:rPr>
              <a:t>01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42A4A50-DFBB-5B06-1DD4-AE379368B3E0}"/>
              </a:ext>
            </a:extLst>
          </p:cNvPr>
          <p:cNvSpPr txBox="1"/>
          <p:nvPr/>
        </p:nvSpPr>
        <p:spPr>
          <a:xfrm>
            <a:off x="3386327" y="3715226"/>
            <a:ext cx="58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>
                <a:solidFill>
                  <a:srgbClr val="FFECD3"/>
                </a:solidFill>
                <a:latin typeface="Calibre Bold" panose="020B0603030202060203" pitchFamily="34" charset="77"/>
              </a:rPr>
              <a:t>02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9CFDA4D-1AEE-E7A0-95F0-5939620AD6F7}"/>
              </a:ext>
            </a:extLst>
          </p:cNvPr>
          <p:cNvSpPr txBox="1"/>
          <p:nvPr/>
        </p:nvSpPr>
        <p:spPr>
          <a:xfrm>
            <a:off x="3386327" y="4283859"/>
            <a:ext cx="58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>
                <a:solidFill>
                  <a:srgbClr val="FFECD3"/>
                </a:solidFill>
                <a:latin typeface="Calibre Bold" panose="020B0603030202060203" pitchFamily="34" charset="77"/>
              </a:rPr>
              <a:t>03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93383C4-AF4F-A452-BF77-47B7228AD4D2}"/>
              </a:ext>
            </a:extLst>
          </p:cNvPr>
          <p:cNvSpPr txBox="1"/>
          <p:nvPr/>
        </p:nvSpPr>
        <p:spPr>
          <a:xfrm>
            <a:off x="427710" y="3131880"/>
            <a:ext cx="204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solidFill>
                  <a:srgbClr val="FFECD3"/>
                </a:solidFill>
                <a:latin typeface="Calibre Bold" panose="020B0603030202060203" pitchFamily="34" charset="77"/>
              </a:rPr>
              <a:t>NAMN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10FF407-FF6C-044A-EB40-D58F7A5D4050}"/>
              </a:ext>
            </a:extLst>
          </p:cNvPr>
          <p:cNvSpPr txBox="1"/>
          <p:nvPr/>
        </p:nvSpPr>
        <p:spPr>
          <a:xfrm>
            <a:off x="427710" y="3773116"/>
            <a:ext cx="204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solidFill>
                  <a:srgbClr val="FFECD3"/>
                </a:solidFill>
                <a:latin typeface="Calibre Bold" panose="020B0603030202060203" pitchFamily="34" charset="77"/>
              </a:rPr>
              <a:t>NAMN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8E9EEC2-8BFA-81F1-DD55-B7180242A9CD}"/>
              </a:ext>
            </a:extLst>
          </p:cNvPr>
          <p:cNvSpPr txBox="1"/>
          <p:nvPr/>
        </p:nvSpPr>
        <p:spPr>
          <a:xfrm>
            <a:off x="427710" y="4330026"/>
            <a:ext cx="204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solidFill>
                  <a:srgbClr val="FFECD3"/>
                </a:solidFill>
                <a:latin typeface="Calibre Bold" panose="020B0603030202060203" pitchFamily="34" charset="77"/>
              </a:rPr>
              <a:t>NAMN</a:t>
            </a:r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D65F53C7-29E3-599E-6AE6-3292B8666E7E}"/>
              </a:ext>
            </a:extLst>
          </p:cNvPr>
          <p:cNvCxnSpPr>
            <a:cxnSpLocks/>
          </p:cNvCxnSpPr>
          <p:nvPr/>
        </p:nvCxnSpPr>
        <p:spPr>
          <a:xfrm>
            <a:off x="1343214" y="3347228"/>
            <a:ext cx="1924093" cy="0"/>
          </a:xfrm>
          <a:prstGeom prst="line">
            <a:avLst/>
          </a:prstGeom>
          <a:ln w="19050">
            <a:solidFill>
              <a:srgbClr val="FFE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E2E4F871-A0A9-CF2B-6A33-8798D90278A5}"/>
              </a:ext>
            </a:extLst>
          </p:cNvPr>
          <p:cNvCxnSpPr>
            <a:cxnSpLocks/>
          </p:cNvCxnSpPr>
          <p:nvPr/>
        </p:nvCxnSpPr>
        <p:spPr>
          <a:xfrm>
            <a:off x="1313333" y="3977954"/>
            <a:ext cx="1953974" cy="0"/>
          </a:xfrm>
          <a:prstGeom prst="line">
            <a:avLst/>
          </a:prstGeom>
          <a:ln w="19050">
            <a:solidFill>
              <a:srgbClr val="FFE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EFB08E52-0EBB-FB63-0CE7-5517A6428C5D}"/>
              </a:ext>
            </a:extLst>
          </p:cNvPr>
          <p:cNvCxnSpPr>
            <a:cxnSpLocks/>
          </p:cNvCxnSpPr>
          <p:nvPr/>
        </p:nvCxnSpPr>
        <p:spPr>
          <a:xfrm>
            <a:off x="1306609" y="4533234"/>
            <a:ext cx="1960698" cy="0"/>
          </a:xfrm>
          <a:prstGeom prst="line">
            <a:avLst/>
          </a:prstGeom>
          <a:ln w="19050">
            <a:solidFill>
              <a:srgbClr val="FFE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5D278ABC-F70A-E8D3-3EA0-FC566D8F4B0A}"/>
              </a:ext>
            </a:extLst>
          </p:cNvPr>
          <p:cNvSpPr txBox="1"/>
          <p:nvPr/>
        </p:nvSpPr>
        <p:spPr>
          <a:xfrm>
            <a:off x="7631573" y="3085713"/>
            <a:ext cx="58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>
                <a:solidFill>
                  <a:srgbClr val="FFECD3"/>
                </a:solidFill>
                <a:latin typeface="Calibre Bold" panose="020B0603030202060203" pitchFamily="34" charset="77"/>
              </a:rPr>
              <a:t>04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1780098-6284-6FD3-0751-9E1FC09092F9}"/>
              </a:ext>
            </a:extLst>
          </p:cNvPr>
          <p:cNvSpPr txBox="1"/>
          <p:nvPr/>
        </p:nvSpPr>
        <p:spPr>
          <a:xfrm>
            <a:off x="7631573" y="3715226"/>
            <a:ext cx="58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>
                <a:solidFill>
                  <a:srgbClr val="FFECD3"/>
                </a:solidFill>
                <a:latin typeface="Calibre Bold" panose="020B0603030202060203" pitchFamily="34" charset="77"/>
              </a:rPr>
              <a:t>05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F29C7FA-16D9-EE92-2B15-4F886C40892F}"/>
              </a:ext>
            </a:extLst>
          </p:cNvPr>
          <p:cNvSpPr txBox="1"/>
          <p:nvPr/>
        </p:nvSpPr>
        <p:spPr>
          <a:xfrm>
            <a:off x="7631573" y="4283859"/>
            <a:ext cx="58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>
                <a:solidFill>
                  <a:srgbClr val="FFECD3"/>
                </a:solidFill>
                <a:latin typeface="Calibre Bold" panose="020B0603030202060203" pitchFamily="34" charset="77"/>
              </a:rPr>
              <a:t>06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B736CE9-CB48-C494-6D3F-5DD05F1E8C32}"/>
              </a:ext>
            </a:extLst>
          </p:cNvPr>
          <p:cNvSpPr txBox="1"/>
          <p:nvPr/>
        </p:nvSpPr>
        <p:spPr>
          <a:xfrm>
            <a:off x="4672956" y="3131880"/>
            <a:ext cx="204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solidFill>
                  <a:srgbClr val="FFECD3"/>
                </a:solidFill>
                <a:latin typeface="Calibre Bold" panose="020B0603030202060203" pitchFamily="34" charset="77"/>
              </a:rPr>
              <a:t>NAMN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30566E5-744A-B0B9-FF17-7AE931D5F5A4}"/>
              </a:ext>
            </a:extLst>
          </p:cNvPr>
          <p:cNvSpPr txBox="1"/>
          <p:nvPr/>
        </p:nvSpPr>
        <p:spPr>
          <a:xfrm>
            <a:off x="4672956" y="3773116"/>
            <a:ext cx="204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solidFill>
                  <a:srgbClr val="FFECD3"/>
                </a:solidFill>
                <a:latin typeface="Calibre Bold" panose="020B0603030202060203" pitchFamily="34" charset="77"/>
              </a:rPr>
              <a:t>NAMN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3C9C211-B89D-EFD2-D169-26B55A496A28}"/>
              </a:ext>
            </a:extLst>
          </p:cNvPr>
          <p:cNvSpPr txBox="1"/>
          <p:nvPr/>
        </p:nvSpPr>
        <p:spPr>
          <a:xfrm>
            <a:off x="4672956" y="4330026"/>
            <a:ext cx="204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solidFill>
                  <a:srgbClr val="FFECD3"/>
                </a:solidFill>
                <a:latin typeface="Calibre Bold" panose="020B0603030202060203" pitchFamily="34" charset="77"/>
              </a:rPr>
              <a:t>NAMN</a:t>
            </a:r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B89291C-5C38-99AA-41C0-928248BCC85F}"/>
              </a:ext>
            </a:extLst>
          </p:cNvPr>
          <p:cNvCxnSpPr>
            <a:cxnSpLocks/>
          </p:cNvCxnSpPr>
          <p:nvPr/>
        </p:nvCxnSpPr>
        <p:spPr>
          <a:xfrm>
            <a:off x="5588460" y="3347228"/>
            <a:ext cx="1924093" cy="0"/>
          </a:xfrm>
          <a:prstGeom prst="line">
            <a:avLst/>
          </a:prstGeom>
          <a:ln w="19050">
            <a:solidFill>
              <a:srgbClr val="FFE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>
            <a:extLst>
              <a:ext uri="{FF2B5EF4-FFF2-40B4-BE49-F238E27FC236}">
                <a16:creationId xmlns:a16="http://schemas.microsoft.com/office/drawing/2014/main" id="{060362DB-7F2E-5FB9-22C9-EFF77248D404}"/>
              </a:ext>
            </a:extLst>
          </p:cNvPr>
          <p:cNvCxnSpPr>
            <a:cxnSpLocks/>
          </p:cNvCxnSpPr>
          <p:nvPr/>
        </p:nvCxnSpPr>
        <p:spPr>
          <a:xfrm>
            <a:off x="5558579" y="3977954"/>
            <a:ext cx="1953974" cy="0"/>
          </a:xfrm>
          <a:prstGeom prst="line">
            <a:avLst/>
          </a:prstGeom>
          <a:ln w="19050">
            <a:solidFill>
              <a:srgbClr val="FFE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>
            <a:extLst>
              <a:ext uri="{FF2B5EF4-FFF2-40B4-BE49-F238E27FC236}">
                <a16:creationId xmlns:a16="http://schemas.microsoft.com/office/drawing/2014/main" id="{F966733C-54D5-4192-026E-5A2CB7C0329F}"/>
              </a:ext>
            </a:extLst>
          </p:cNvPr>
          <p:cNvCxnSpPr>
            <a:cxnSpLocks/>
          </p:cNvCxnSpPr>
          <p:nvPr/>
        </p:nvCxnSpPr>
        <p:spPr>
          <a:xfrm>
            <a:off x="5551855" y="4533234"/>
            <a:ext cx="1960698" cy="0"/>
          </a:xfrm>
          <a:prstGeom prst="line">
            <a:avLst/>
          </a:prstGeom>
          <a:ln w="19050">
            <a:solidFill>
              <a:srgbClr val="FFE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0BD85CE2-890E-C880-05AB-C8E3FB31F1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97" y="5644435"/>
            <a:ext cx="846892" cy="840377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B6C3A7FF-FA1F-62D9-72BE-869EC0BA290F}"/>
              </a:ext>
            </a:extLst>
          </p:cNvPr>
          <p:cNvSpPr/>
          <p:nvPr/>
        </p:nvSpPr>
        <p:spPr>
          <a:xfrm>
            <a:off x="9039069" y="0"/>
            <a:ext cx="3152931" cy="6858000"/>
          </a:xfrm>
          <a:prstGeom prst="rect">
            <a:avLst/>
          </a:prstGeom>
          <a:solidFill>
            <a:srgbClr val="136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A9265682-28F0-7708-41B9-7E6267E4373F}"/>
              </a:ext>
            </a:extLst>
          </p:cNvPr>
          <p:cNvSpPr/>
          <p:nvPr/>
        </p:nvSpPr>
        <p:spPr>
          <a:xfrm>
            <a:off x="7598680" y="5591331"/>
            <a:ext cx="2533338" cy="2533338"/>
          </a:xfrm>
          <a:prstGeom prst="ellipse">
            <a:avLst/>
          </a:prstGeom>
          <a:solidFill>
            <a:srgbClr val="136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73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3B774E-D643-97CE-BAAD-7224D6744679}"/>
              </a:ext>
            </a:extLst>
          </p:cNvPr>
          <p:cNvSpPr/>
          <p:nvPr/>
        </p:nvSpPr>
        <p:spPr>
          <a:xfrm>
            <a:off x="0" y="0"/>
            <a:ext cx="6227379" cy="6858000"/>
          </a:xfrm>
          <a:prstGeom prst="rect">
            <a:avLst/>
          </a:prstGeom>
          <a:solidFill>
            <a:srgbClr val="136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C4DDA98B-80D0-E2AC-72BE-3969EBF7730B}"/>
              </a:ext>
            </a:extLst>
          </p:cNvPr>
          <p:cNvSpPr txBox="1">
            <a:spLocks/>
          </p:cNvSpPr>
          <p:nvPr/>
        </p:nvSpPr>
        <p:spPr>
          <a:xfrm>
            <a:off x="426695" y="747032"/>
            <a:ext cx="3138878" cy="1525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>
                <a:solidFill>
                  <a:srgbClr val="FFECD3"/>
                </a:solidFill>
                <a:latin typeface="Classroom JNL" pitchFamily="2" charset="0"/>
              </a:rPr>
              <a:t>RUBRIK I VERSALER.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0262B8E2-2371-51FC-EA0C-25A393ABFECD}"/>
              </a:ext>
            </a:extLst>
          </p:cNvPr>
          <p:cNvSpPr txBox="1">
            <a:spLocks/>
          </p:cNvSpPr>
          <p:nvPr/>
        </p:nvSpPr>
        <p:spPr>
          <a:xfrm>
            <a:off x="426695" y="2473309"/>
            <a:ext cx="4291663" cy="3740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Ut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enim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ad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minim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veniam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,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quis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nostrud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exercitation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ullamco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laboris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nisi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ut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aliquip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ex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ea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commodo</a:t>
            </a:r>
            <a:endParaRPr lang="sv-SE" sz="2000">
              <a:solidFill>
                <a:srgbClr val="FFECD3"/>
              </a:solidFill>
              <a:latin typeface="Calibre Medium" panose="020B0503030202060203" pitchFamily="34" charset="77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consequat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.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Duis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aute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irure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dolor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in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reprehenderit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in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voluptate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velit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esse </a:t>
            </a:r>
          </a:p>
          <a:p>
            <a:pPr>
              <a:lnSpc>
                <a:spcPct val="100000"/>
              </a:lnSpc>
            </a:pP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cillum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dolore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eu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fugiat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nulla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pariatur.</a:t>
            </a:r>
          </a:p>
        </p:txBody>
      </p:sp>
      <p:pic>
        <p:nvPicPr>
          <p:cNvPr id="7" name="Bildobjekt 6" descr="En bild som visar person, utomhus, spelare&#10;&#10;Automatiskt genererad beskrivning">
            <a:extLst>
              <a:ext uri="{FF2B5EF4-FFF2-40B4-BE49-F238E27FC236}">
                <a16:creationId xmlns:a16="http://schemas.microsoft.com/office/drawing/2014/main" id="{9F065074-4EC9-B419-D91D-103B639921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379" y="4268450"/>
            <a:ext cx="2686365" cy="1997440"/>
          </a:xfrm>
          <a:prstGeom prst="rect">
            <a:avLst/>
          </a:prstGeom>
        </p:spPr>
      </p:pic>
      <p:pic>
        <p:nvPicPr>
          <p:cNvPr id="8" name="Bildobjekt 7" descr="En bild som visar mark, utomhus, person, sport&#10;&#10;Automatiskt genererad beskrivning">
            <a:extLst>
              <a:ext uri="{FF2B5EF4-FFF2-40B4-BE49-F238E27FC236}">
                <a16:creationId xmlns:a16="http://schemas.microsoft.com/office/drawing/2014/main" id="{87BB1CAC-0A6C-36D9-ADED-5C18448A01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6" b="-728"/>
          <a:stretch/>
        </p:blipFill>
        <p:spPr>
          <a:xfrm>
            <a:off x="9049592" y="428606"/>
            <a:ext cx="2714670" cy="2074751"/>
          </a:xfrm>
          <a:prstGeom prst="rect">
            <a:avLst/>
          </a:prstGeom>
        </p:spPr>
      </p:pic>
      <p:pic>
        <p:nvPicPr>
          <p:cNvPr id="9" name="Bildobjekt 8" descr="En bild som visar person, mark, utomhus, friidrott&#10;&#10;Automatiskt genererad beskrivning">
            <a:extLst>
              <a:ext uri="{FF2B5EF4-FFF2-40B4-BE49-F238E27FC236}">
                <a16:creationId xmlns:a16="http://schemas.microsoft.com/office/drawing/2014/main" id="{752ACC68-1AE2-FEED-E81B-549C741AF9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9589" y="2578538"/>
            <a:ext cx="2714671" cy="3687351"/>
          </a:xfrm>
          <a:prstGeom prst="rect">
            <a:avLst/>
          </a:prstGeom>
        </p:spPr>
      </p:pic>
      <p:pic>
        <p:nvPicPr>
          <p:cNvPr id="10" name="Bildobjekt 9" descr="En bild som visar person, utomhus&#10;&#10;Automatiskt genererad beskrivning">
            <a:extLst>
              <a:ext uri="{FF2B5EF4-FFF2-40B4-BE49-F238E27FC236}">
                <a16:creationId xmlns:a16="http://schemas.microsoft.com/office/drawing/2014/main" id="{9AD6351B-9F0C-CF83-7430-E7114BD64A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6336" y="428606"/>
            <a:ext cx="2686365" cy="368735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897D9DD6-2FB3-B47E-4B6A-D63DF81F9C20}"/>
              </a:ext>
            </a:extLst>
          </p:cNvPr>
          <p:cNvSpPr txBox="1"/>
          <p:nvPr/>
        </p:nvSpPr>
        <p:spPr>
          <a:xfrm>
            <a:off x="10047217" y="6381125"/>
            <a:ext cx="204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latin typeface="Calibre Bold" panose="020B0603030202060203" pitchFamily="34" charset="77"/>
              </a:rPr>
              <a:t>00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D3B86C1-264D-5F2B-1A21-B85788B85B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97" y="5644435"/>
            <a:ext cx="846892" cy="8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9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65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9880AC0-C74F-8546-627C-B260C28C1527}"/>
              </a:ext>
            </a:extLst>
          </p:cNvPr>
          <p:cNvSpPr/>
          <p:nvPr/>
        </p:nvSpPr>
        <p:spPr>
          <a:xfrm>
            <a:off x="8926" y="0"/>
            <a:ext cx="6221186" cy="6858000"/>
          </a:xfrm>
          <a:prstGeom prst="rect">
            <a:avLst/>
          </a:prstGeom>
          <a:solidFill>
            <a:srgbClr val="00C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F16BFD9E-0E91-D1BD-291B-555069A4EFB1}"/>
              </a:ext>
            </a:extLst>
          </p:cNvPr>
          <p:cNvSpPr txBox="1">
            <a:spLocks/>
          </p:cNvSpPr>
          <p:nvPr/>
        </p:nvSpPr>
        <p:spPr>
          <a:xfrm>
            <a:off x="6693598" y="2810126"/>
            <a:ext cx="4864418" cy="3740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Ut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enim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ad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minim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veniam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,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quis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nostrud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exercitation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ullamco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laboris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nisi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ut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aliquip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ex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ea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commodo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consequat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.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Duis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aute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irure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dolor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in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reprehenderit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in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voluptate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velit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esse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cillum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dolore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eu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fugiat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nulla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pariatur.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F9C9875-B14A-A01C-7AB9-46B4086916AE}"/>
              </a:ext>
            </a:extLst>
          </p:cNvPr>
          <p:cNvSpPr txBox="1"/>
          <p:nvPr/>
        </p:nvSpPr>
        <p:spPr>
          <a:xfrm>
            <a:off x="10047217" y="6381125"/>
            <a:ext cx="204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solidFill>
                  <a:schemeClr val="bg1"/>
                </a:solidFill>
                <a:latin typeface="Calibre Bold" panose="020B0603030202060203" pitchFamily="34" charset="77"/>
              </a:rPr>
              <a:t>00</a:t>
            </a:r>
          </a:p>
        </p:txBody>
      </p:sp>
      <p:pic>
        <p:nvPicPr>
          <p:cNvPr id="7" name="Bildobjekt 6" descr="En bild som visar person, byggnad, utomhus, kvinna&#10;&#10;Automatiskt genererad beskrivning">
            <a:extLst>
              <a:ext uri="{FF2B5EF4-FFF2-40B4-BE49-F238E27FC236}">
                <a16:creationId xmlns:a16="http://schemas.microsoft.com/office/drawing/2014/main" id="{4F0EF3F7-F750-76E2-7BCE-A5B23E2976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30112" cy="4315968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428F381-EAEF-BEC8-DCCA-865E09B2456C}"/>
              </a:ext>
            </a:extLst>
          </p:cNvPr>
          <p:cNvSpPr txBox="1">
            <a:spLocks/>
          </p:cNvSpPr>
          <p:nvPr/>
        </p:nvSpPr>
        <p:spPr>
          <a:xfrm>
            <a:off x="6693598" y="1001864"/>
            <a:ext cx="3138878" cy="1525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>
                <a:solidFill>
                  <a:srgbClr val="FFECD3"/>
                </a:solidFill>
                <a:latin typeface="Classroom JNL" pitchFamily="2" charset="0"/>
              </a:rPr>
              <a:t>RUBRIK I VERSALER.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4384E408-1B5E-357A-287C-AA10614B3A98}"/>
              </a:ext>
            </a:extLst>
          </p:cNvPr>
          <p:cNvSpPr/>
          <p:nvPr/>
        </p:nvSpPr>
        <p:spPr>
          <a:xfrm>
            <a:off x="4053312" y="3591855"/>
            <a:ext cx="1448225" cy="1448225"/>
          </a:xfrm>
          <a:prstGeom prst="ellipse">
            <a:avLst/>
          </a:prstGeom>
          <a:solidFill>
            <a:srgbClr val="FFE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51CC6FA-D9BF-75AF-5D03-A2EB21C1B4F6}"/>
              </a:ext>
            </a:extLst>
          </p:cNvPr>
          <p:cNvSpPr txBox="1"/>
          <p:nvPr/>
        </p:nvSpPr>
        <p:spPr>
          <a:xfrm>
            <a:off x="4142114" y="4183458"/>
            <a:ext cx="131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>
                <a:latin typeface="Calibre Bold" panose="020B0603030202060203" pitchFamily="34" charset="77"/>
                <a:cs typeface="Calibri" panose="020F0502020204030204" pitchFamily="34" charset="0"/>
              </a:rPr>
              <a:t>BUDSKAP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E20C163-F565-63A4-F797-884E354B80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97" y="5644435"/>
            <a:ext cx="846892" cy="8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person, sport, friidrott, utomhus&#10;&#10;Automatiskt genererad beskrivning">
            <a:extLst>
              <a:ext uri="{FF2B5EF4-FFF2-40B4-BE49-F238E27FC236}">
                <a16:creationId xmlns:a16="http://schemas.microsoft.com/office/drawing/2014/main" id="{20E92523-57BE-F73C-71DC-CA52AB44E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1187" y="0"/>
            <a:ext cx="5970813" cy="43053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6C7AC3A-1B17-4AE9-EF18-1682F902C29F}"/>
              </a:ext>
            </a:extLst>
          </p:cNvPr>
          <p:cNvSpPr/>
          <p:nvPr/>
        </p:nvSpPr>
        <p:spPr>
          <a:xfrm>
            <a:off x="0" y="0"/>
            <a:ext cx="6221186" cy="6858000"/>
          </a:xfrm>
          <a:prstGeom prst="rect">
            <a:avLst/>
          </a:prstGeom>
          <a:solidFill>
            <a:srgbClr val="FF5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8C767B1-FC7A-D666-1A58-9FEC30314CB2}"/>
              </a:ext>
            </a:extLst>
          </p:cNvPr>
          <p:cNvSpPr txBox="1"/>
          <p:nvPr/>
        </p:nvSpPr>
        <p:spPr>
          <a:xfrm>
            <a:off x="500062" y="1027906"/>
            <a:ext cx="11001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0">
                <a:solidFill>
                  <a:srgbClr val="FFECD3"/>
                </a:solidFill>
                <a:latin typeface="Classroom JNL" pitchFamily="2" charset="0"/>
              </a:rPr>
              <a:t>”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A56E9C0A-3274-C8EF-CD83-44AB59AFB50E}"/>
              </a:ext>
            </a:extLst>
          </p:cNvPr>
          <p:cNvSpPr txBox="1">
            <a:spLocks/>
          </p:cNvSpPr>
          <p:nvPr/>
        </p:nvSpPr>
        <p:spPr>
          <a:xfrm>
            <a:off x="500062" y="2089818"/>
            <a:ext cx="5306940" cy="3740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Ut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enim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ad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minim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veniam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,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quis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nostrud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exercitation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ullamco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laboris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nisi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ut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aliquip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ex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ea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commodo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consequat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.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Duis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aute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irure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dolor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in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reprehenderit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in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voluptate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velit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esse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cillum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dolore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eu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fugiat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nulla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pariatur.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5477849-62BC-BD98-FB48-0F67EF5E5927}"/>
              </a:ext>
            </a:extLst>
          </p:cNvPr>
          <p:cNvSpPr txBox="1"/>
          <p:nvPr/>
        </p:nvSpPr>
        <p:spPr>
          <a:xfrm>
            <a:off x="500061" y="4198879"/>
            <a:ext cx="2043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>
                <a:solidFill>
                  <a:srgbClr val="FFECD3"/>
                </a:solidFill>
                <a:latin typeface="Calibre Bold" panose="020B0603030202060203" pitchFamily="34" charset="77"/>
              </a:rPr>
              <a:t>NAMN </a:t>
            </a:r>
          </a:p>
          <a:p>
            <a:r>
              <a:rPr lang="sv-SE" sz="1600" b="1">
                <a:solidFill>
                  <a:srgbClr val="FFECD3"/>
                </a:solidFill>
                <a:latin typeface="Calibre Bold" panose="020B0603030202060203" pitchFamily="34" charset="77"/>
              </a:rPr>
              <a:t>TITEL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BA840EB-54BE-DE8F-823D-8F3B084BB7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97" y="5644435"/>
            <a:ext cx="846892" cy="84037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54C83D6-B158-A643-348E-37502C0628B6}"/>
              </a:ext>
            </a:extLst>
          </p:cNvPr>
          <p:cNvSpPr txBox="1"/>
          <p:nvPr/>
        </p:nvSpPr>
        <p:spPr>
          <a:xfrm>
            <a:off x="10047217" y="6381125"/>
            <a:ext cx="204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solidFill>
                  <a:schemeClr val="bg1"/>
                </a:solidFill>
                <a:latin typeface="Calibre Bold" panose="020B0603030202060203" pitchFamily="34" charset="77"/>
              </a:rPr>
              <a:t>00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90DD1432-1EB3-5188-C9E6-A2E6B4062594}"/>
              </a:ext>
            </a:extLst>
          </p:cNvPr>
          <p:cNvSpPr/>
          <p:nvPr/>
        </p:nvSpPr>
        <p:spPr>
          <a:xfrm>
            <a:off x="10047217" y="3474766"/>
            <a:ext cx="1448225" cy="1448225"/>
          </a:xfrm>
          <a:prstGeom prst="ellipse">
            <a:avLst/>
          </a:prstGeom>
          <a:solidFill>
            <a:srgbClr val="FFE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2E7BEE8-BCAE-4908-73D9-8E902F2D178A}"/>
              </a:ext>
            </a:extLst>
          </p:cNvPr>
          <p:cNvSpPr txBox="1"/>
          <p:nvPr/>
        </p:nvSpPr>
        <p:spPr>
          <a:xfrm>
            <a:off x="10136019" y="4066369"/>
            <a:ext cx="131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>
                <a:latin typeface="Calibre Bold" panose="020B0603030202060203" pitchFamily="34" charset="77"/>
                <a:cs typeface="Calibri" panose="020F0502020204030204" pitchFamily="34" charset="0"/>
              </a:rPr>
              <a:t>NAMN</a:t>
            </a:r>
          </a:p>
        </p:txBody>
      </p:sp>
    </p:spTree>
    <p:extLst>
      <p:ext uri="{BB962C8B-B14F-4D97-AF65-F5344CB8AC3E}">
        <p14:creationId xmlns:p14="http://schemas.microsoft.com/office/powerpoint/2010/main" val="225356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E0F9733-986E-B4D8-71FD-4F944B5AA03E}"/>
              </a:ext>
            </a:extLst>
          </p:cNvPr>
          <p:cNvSpPr/>
          <p:nvPr/>
        </p:nvSpPr>
        <p:spPr>
          <a:xfrm>
            <a:off x="0" y="0"/>
            <a:ext cx="6227379" cy="6858000"/>
          </a:xfrm>
          <a:prstGeom prst="rect">
            <a:avLst/>
          </a:prstGeom>
          <a:solidFill>
            <a:srgbClr val="00C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1C52DB12-71F2-CCCD-76D4-E2A0988D2F5C}"/>
              </a:ext>
            </a:extLst>
          </p:cNvPr>
          <p:cNvSpPr/>
          <p:nvPr/>
        </p:nvSpPr>
        <p:spPr>
          <a:xfrm>
            <a:off x="4776951" y="-1574033"/>
            <a:ext cx="2900855" cy="2900855"/>
          </a:xfrm>
          <a:prstGeom prst="ellipse">
            <a:avLst/>
          </a:prstGeom>
          <a:solidFill>
            <a:srgbClr val="00C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24F4D56B-F02C-29A0-53CE-C75A5E0CF807}"/>
              </a:ext>
            </a:extLst>
          </p:cNvPr>
          <p:cNvSpPr txBox="1">
            <a:spLocks/>
          </p:cNvSpPr>
          <p:nvPr/>
        </p:nvSpPr>
        <p:spPr>
          <a:xfrm>
            <a:off x="8544252" y="760866"/>
            <a:ext cx="3243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sv-SE">
                <a:solidFill>
                  <a:srgbClr val="00C262"/>
                </a:solidFill>
                <a:latin typeface="Classroom JNL" pitchFamily="2" charset="0"/>
              </a:rPr>
              <a:t>RUBRIK I VERSALER</a:t>
            </a:r>
          </a:p>
        </p:txBody>
      </p:sp>
      <p:pic>
        <p:nvPicPr>
          <p:cNvPr id="7" name="Bildobjekt 6" descr="En bild som visar person, utomhus, personer, folksamling&#10;&#10;Automatiskt genererad beskrivning">
            <a:extLst>
              <a:ext uri="{FF2B5EF4-FFF2-40B4-BE49-F238E27FC236}">
                <a16:creationId xmlns:a16="http://schemas.microsoft.com/office/drawing/2014/main" id="{60B235E7-B8D6-F332-902E-A56D391311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2293" y="3393944"/>
            <a:ext cx="4615715" cy="274559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ADF74FC-167F-806A-130A-9D9E897FAB17}"/>
              </a:ext>
            </a:extLst>
          </p:cNvPr>
          <p:cNvSpPr txBox="1"/>
          <p:nvPr/>
        </p:nvSpPr>
        <p:spPr>
          <a:xfrm>
            <a:off x="6840467" y="2086429"/>
            <a:ext cx="5008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Ut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enim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 ad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minim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veniam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,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quis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nostrud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exercitation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ullamco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laboris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nisi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 ut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aliquip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 ex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ea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commodo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consequat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.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Duis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aute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irure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dolor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 in </a:t>
            </a:r>
            <a:r>
              <a:rPr lang="sv-SE" err="1">
                <a:solidFill>
                  <a:srgbClr val="00C262"/>
                </a:solidFill>
                <a:cs typeface="Arial" panose="020B0604020202020204" pitchFamily="34" charset="0"/>
              </a:rPr>
              <a:t>reprehenderit</a:t>
            </a:r>
            <a:r>
              <a:rPr lang="sv-SE">
                <a:solidFill>
                  <a:srgbClr val="00C262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Bildobjekt 8" descr="En bild som visar person, folksamling&#10;&#10;Automatiskt genererad beskrivning">
            <a:extLst>
              <a:ext uri="{FF2B5EF4-FFF2-40B4-BE49-F238E27FC236}">
                <a16:creationId xmlns:a16="http://schemas.microsoft.com/office/drawing/2014/main" id="{9A83F754-32A0-61A2-4AB3-4BA1719BA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342697" y="1326822"/>
            <a:ext cx="5508733" cy="3944425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9FA4BDC8-67B7-AA68-9D3A-BD2B18C39AF6}"/>
              </a:ext>
            </a:extLst>
          </p:cNvPr>
          <p:cNvSpPr/>
          <p:nvPr/>
        </p:nvSpPr>
        <p:spPr>
          <a:xfrm>
            <a:off x="3757905" y="4547134"/>
            <a:ext cx="1448225" cy="1448225"/>
          </a:xfrm>
          <a:prstGeom prst="ellipse">
            <a:avLst/>
          </a:prstGeom>
          <a:solidFill>
            <a:srgbClr val="FFE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DCC2DC0-4CB6-B584-35B3-9D0B65923B8A}"/>
              </a:ext>
            </a:extLst>
          </p:cNvPr>
          <p:cNvSpPr txBox="1"/>
          <p:nvPr/>
        </p:nvSpPr>
        <p:spPr>
          <a:xfrm>
            <a:off x="3846707" y="5138737"/>
            <a:ext cx="131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>
                <a:latin typeface="Calibre Bold" panose="020B0603030202060203" pitchFamily="34" charset="77"/>
                <a:cs typeface="Calibri" panose="020F0502020204030204" pitchFamily="34" charset="0"/>
              </a:rPr>
              <a:t>BUDSKAP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02ACCDE-41DA-3989-AFCC-0EB8C10E39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97" y="5644435"/>
            <a:ext cx="846892" cy="84037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E12F6C3-1409-63A0-0B99-B9F6D1B67241}"/>
              </a:ext>
            </a:extLst>
          </p:cNvPr>
          <p:cNvSpPr txBox="1"/>
          <p:nvPr/>
        </p:nvSpPr>
        <p:spPr>
          <a:xfrm>
            <a:off x="10047217" y="6381125"/>
            <a:ext cx="204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latin typeface="Calibre Bold" panose="020B0603030202060203" pitchFamily="34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5818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DA8E1EF-2081-14BA-89D6-8CC510E08726}"/>
              </a:ext>
            </a:extLst>
          </p:cNvPr>
          <p:cNvSpPr/>
          <p:nvPr/>
        </p:nvSpPr>
        <p:spPr>
          <a:xfrm>
            <a:off x="0" y="0"/>
            <a:ext cx="6227379" cy="6858000"/>
          </a:xfrm>
          <a:prstGeom prst="rect">
            <a:avLst/>
          </a:prstGeom>
          <a:solidFill>
            <a:srgbClr val="FF5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2DB6C0D-ECB2-D3BA-1924-B1524878CE50}"/>
              </a:ext>
            </a:extLst>
          </p:cNvPr>
          <p:cNvSpPr txBox="1">
            <a:spLocks/>
          </p:cNvSpPr>
          <p:nvPr/>
        </p:nvSpPr>
        <p:spPr>
          <a:xfrm>
            <a:off x="426695" y="747032"/>
            <a:ext cx="3138878" cy="1525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>
                <a:solidFill>
                  <a:srgbClr val="FFECD3"/>
                </a:solidFill>
                <a:latin typeface="Classroom JNL" pitchFamily="2" charset="0"/>
              </a:rPr>
              <a:t>RUBRIK I VERSALER.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0008F0EA-761F-8758-044D-AAA17F04CAD0}"/>
              </a:ext>
            </a:extLst>
          </p:cNvPr>
          <p:cNvSpPr txBox="1">
            <a:spLocks/>
          </p:cNvSpPr>
          <p:nvPr/>
        </p:nvSpPr>
        <p:spPr>
          <a:xfrm>
            <a:off x="426695" y="2473309"/>
            <a:ext cx="4291663" cy="3740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Ut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enim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ad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minim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veniam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,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quis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nostrud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exercitation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ullamco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laboris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nisi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ut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aliquip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ex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ea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commodo</a:t>
            </a:r>
            <a:endParaRPr lang="sv-SE" sz="2000">
              <a:solidFill>
                <a:srgbClr val="FFECD3"/>
              </a:solidFill>
              <a:latin typeface="Calibre Medium" panose="020B0503030202060203" pitchFamily="34" charset="77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consequat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.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Duis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aute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irure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dolor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in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reprehenderit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in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voluptate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velit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esse </a:t>
            </a:r>
          </a:p>
          <a:p>
            <a:pPr>
              <a:lnSpc>
                <a:spcPct val="100000"/>
              </a:lnSpc>
            </a:pP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cillum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dolore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eu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fugiat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</a:t>
            </a:r>
            <a:r>
              <a:rPr lang="sv-SE" sz="2000" err="1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nulla</a:t>
            </a:r>
            <a:r>
              <a:rPr lang="sv-SE" sz="2000">
                <a:solidFill>
                  <a:srgbClr val="FFECD3"/>
                </a:solidFill>
                <a:latin typeface="Calibre Medium" panose="020B0503030202060203" pitchFamily="34" charset="77"/>
                <a:cs typeface="Arial" panose="020B0604020202020204" pitchFamily="34" charset="0"/>
              </a:rPr>
              <a:t> pariatur.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7C53FA8-0B65-6596-0E23-B8F3664169D8}"/>
              </a:ext>
            </a:extLst>
          </p:cNvPr>
          <p:cNvSpPr txBox="1"/>
          <p:nvPr/>
        </p:nvSpPr>
        <p:spPr>
          <a:xfrm>
            <a:off x="10047217" y="6381125"/>
            <a:ext cx="204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latin typeface="Calibre Bold" panose="020B0603030202060203" pitchFamily="34" charset="77"/>
              </a:rPr>
              <a:t>00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485C5B0C-01DA-7DB8-AD5F-32D79C853EB0}"/>
              </a:ext>
            </a:extLst>
          </p:cNvPr>
          <p:cNvSpPr/>
          <p:nvPr/>
        </p:nvSpPr>
        <p:spPr>
          <a:xfrm>
            <a:off x="4776951" y="-1574033"/>
            <a:ext cx="2900855" cy="2900855"/>
          </a:xfrm>
          <a:prstGeom prst="ellipse">
            <a:avLst/>
          </a:prstGeom>
          <a:solidFill>
            <a:srgbClr val="FF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person, utomhus, personer, grupp&#10;&#10;Automatiskt genererad beskrivning">
            <a:extLst>
              <a:ext uri="{FF2B5EF4-FFF2-40B4-BE49-F238E27FC236}">
                <a16:creationId xmlns:a16="http://schemas.microsoft.com/office/drawing/2014/main" id="{C264DD87-5309-7D6C-9FC8-0458055E0E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911655" y="932329"/>
            <a:ext cx="4563169" cy="517863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7513DFC-815B-F9F9-1A35-2D399CB690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97" y="5644435"/>
            <a:ext cx="846892" cy="8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racket, person, utomhus&#10;&#10;Automatiskt genererad beskrivning">
            <a:extLst>
              <a:ext uri="{FF2B5EF4-FFF2-40B4-BE49-F238E27FC236}">
                <a16:creationId xmlns:a16="http://schemas.microsoft.com/office/drawing/2014/main" id="{6C096D1C-5DD6-7BAD-DD1F-F065832E87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BEBFA62-5746-2D77-EC62-6A124BDD2CA7}"/>
              </a:ext>
            </a:extLst>
          </p:cNvPr>
          <p:cNvSpPr txBox="1"/>
          <p:nvPr/>
        </p:nvSpPr>
        <p:spPr>
          <a:xfrm>
            <a:off x="10047217" y="6381125"/>
            <a:ext cx="204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solidFill>
                  <a:schemeClr val="bg1"/>
                </a:solidFill>
                <a:latin typeface="Calibre Bold" panose="020B0603030202060203" pitchFamily="34" charset="77"/>
              </a:rPr>
              <a:t>00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272BD8A-53EE-F201-B3A2-EB9D20D167D4}"/>
              </a:ext>
            </a:extLst>
          </p:cNvPr>
          <p:cNvSpPr txBox="1">
            <a:spLocks/>
          </p:cNvSpPr>
          <p:nvPr/>
        </p:nvSpPr>
        <p:spPr>
          <a:xfrm>
            <a:off x="0" y="1146049"/>
            <a:ext cx="12197751" cy="45659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8000">
                <a:solidFill>
                  <a:srgbClr val="FFECD3"/>
                </a:solidFill>
                <a:latin typeface="Classroom JNL" pitchFamily="2" charset="0"/>
              </a:rPr>
              <a:t>RUBRIK I VERSALER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87FD2BC-6E40-35CE-3772-AD465F60CE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97" y="5644435"/>
            <a:ext cx="846892" cy="8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3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C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6E79DC48-8D40-9826-F284-32BB4B7F5371}"/>
              </a:ext>
            </a:extLst>
          </p:cNvPr>
          <p:cNvSpPr txBox="1">
            <a:spLocks/>
          </p:cNvSpPr>
          <p:nvPr/>
        </p:nvSpPr>
        <p:spPr>
          <a:xfrm>
            <a:off x="0" y="1146049"/>
            <a:ext cx="12197751" cy="45659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8000">
                <a:solidFill>
                  <a:srgbClr val="FFECD3"/>
                </a:solidFill>
                <a:latin typeface="Classroom JNL" pitchFamily="2" charset="0"/>
              </a:rPr>
              <a:t>RUBRIK I VERSALER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A243EBC-BB64-68AE-21F7-BA30277EBE92}"/>
              </a:ext>
            </a:extLst>
          </p:cNvPr>
          <p:cNvSpPr txBox="1"/>
          <p:nvPr/>
        </p:nvSpPr>
        <p:spPr>
          <a:xfrm>
            <a:off x="10047217" y="6381125"/>
            <a:ext cx="204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solidFill>
                  <a:schemeClr val="bg1"/>
                </a:solidFill>
                <a:latin typeface="Calibre Bold" panose="020B0603030202060203" pitchFamily="34" charset="77"/>
              </a:rPr>
              <a:t>00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D6BDAE5-EBCB-DC0B-F5E4-411AB3FE6D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97" y="5644435"/>
            <a:ext cx="846892" cy="8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2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83382BCB2AFD44B44E8BEA870BCBBE" ma:contentTypeVersion="18" ma:contentTypeDescription="Skapa ett nytt dokument." ma:contentTypeScope="" ma:versionID="efdbc03783f34d91a07323c534cf0235">
  <xsd:schema xmlns:xsd="http://www.w3.org/2001/XMLSchema" xmlns:xs="http://www.w3.org/2001/XMLSchema" xmlns:p="http://schemas.microsoft.com/office/2006/metadata/properties" xmlns:ns2="6f0e5a59-59bc-4e79-a291-d906971adc3b" xmlns:ns3="bd4e5e7c-e0ed-46ca-92c2-e00ea89e31ea" targetNamespace="http://schemas.microsoft.com/office/2006/metadata/properties" ma:root="true" ma:fieldsID="b986c40809f7f0a8e53d978995aa0ba8" ns2:_="" ns3:_="">
    <xsd:import namespace="6f0e5a59-59bc-4e79-a291-d906971adc3b"/>
    <xsd:import namespace="bd4e5e7c-e0ed-46ca-92c2-e00ea89e31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e5a59-59bc-4e79-a291-d906971adc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69f3a60-3ad3-4329-af7f-6cf4f85e1a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e5e7c-e0ed-46ca-92c2-e00ea89e31e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9ba55a-732f-436c-90b7-cc8a7c266e1c}" ma:internalName="TaxCatchAll" ma:showField="CatchAllData" ma:web="bd4e5e7c-e0ed-46ca-92c2-e00ea89e31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0e5a59-59bc-4e79-a291-d906971adc3b">
      <Terms xmlns="http://schemas.microsoft.com/office/infopath/2007/PartnerControls"/>
    </lcf76f155ced4ddcb4097134ff3c332f>
    <TaxCatchAll xmlns="bd4e5e7c-e0ed-46ca-92c2-e00ea89e31ea" xsi:nil="true"/>
  </documentManagement>
</p:properties>
</file>

<file path=customXml/itemProps1.xml><?xml version="1.0" encoding="utf-8"?>
<ds:datastoreItem xmlns:ds="http://schemas.openxmlformats.org/officeDocument/2006/customXml" ds:itemID="{A3E3BA91-AB2C-4252-805C-E43C5825C9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6E11FF-7102-4655-9547-0C80890AA8F4}">
  <ds:schemaRefs>
    <ds:schemaRef ds:uri="6f0e5a59-59bc-4e79-a291-d906971adc3b"/>
    <ds:schemaRef ds:uri="bd4e5e7c-e0ed-46ca-92c2-e00ea89e31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BA37AC-5724-4EC2-A14A-518C9C53076B}">
  <ds:schemaRefs>
    <ds:schemaRef ds:uri="6f0e5a59-59bc-4e79-a291-d906971adc3b"/>
    <ds:schemaRef ds:uri="bd4e5e7c-e0ed-46ca-92c2-e00ea89e31e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Office-tema</vt:lpstr>
      <vt:lpstr>Titel på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på presentation</dc:title>
  <dc:creator>Melinda Grothen</dc:creator>
  <cp:revision>1</cp:revision>
  <dcterms:created xsi:type="dcterms:W3CDTF">2023-03-03T15:53:13Z</dcterms:created>
  <dcterms:modified xsi:type="dcterms:W3CDTF">2023-08-07T06:41:00Z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0x010100A783382BCB2AFD44B44E8BEA870BCBBE</vt:lpwstr>
  </property>
</Properties>
</file>